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media/image1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5.jpeg" ContentType="image/jpeg"/>
  <Override PartName="/ppt/media/image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i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3780000"/>
            <a:ext cx="10080000" cy="189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162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dt" idx="1"/>
          </p:nvPr>
        </p:nvSpPr>
        <p:spPr>
          <a:xfrm>
            <a:off x="504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&lt;дата/время&gt;</a:t>
            </a:r>
            <a:endParaRPr b="0" lang="ru-RU" sz="14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ftr" idx="2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&lt;нижний колонтитул&gt;</a:t>
            </a:r>
            <a:endParaRPr b="0" lang="ru-RU" sz="14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 idx="3"/>
          </p:nvPr>
        </p:nvSpPr>
        <p:spPr>
          <a:xfrm>
            <a:off x="7236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D64518CC-532D-4D5B-AF7C-579E18B64DA9}" type="slidenum">
              <a: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&lt;номер&gt;</a:t>
            </a:fld>
            <a:endParaRPr b="0" lang="ru-RU" sz="14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504000" y="270000"/>
            <a:ext cx="9072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ru-RU" sz="60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текста заглавия щёлкните мышью</a:t>
            </a:r>
            <a:endParaRPr b="0" lang="ru-RU" sz="60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04000" y="3870000"/>
            <a:ext cx="9072000" cy="117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marL="432000" indent="-324000">
              <a:spcAft>
                <a:spcPts val="924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21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Для правки структуры щёлкните мышью</a:t>
            </a:r>
            <a:endParaRPr b="0" lang="ru-RU" sz="21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1" marL="864000" indent="-324000">
              <a:spcAft>
                <a:spcPts val="842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b="0" lang="ru-RU" sz="165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Второй уровень структуры</a:t>
            </a:r>
            <a:endParaRPr b="0" lang="ru-RU" sz="165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Третий уровень структуры</a:t>
            </a:r>
            <a:endParaRPr b="0" lang="ru-RU" sz="18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3" marL="1728000" indent="-216000">
              <a:spcAft>
                <a:spcPts val="422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b="0" lang="ru-RU" sz="1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Четвёртый уровень структуры</a:t>
            </a:r>
            <a:endParaRPr b="0" lang="ru-RU" sz="1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4" marL="2160000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1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Пятый уровень структуры</a:t>
            </a:r>
            <a:endParaRPr b="0" lang="ru-RU" sz="1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5" marL="2592000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1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Шестой уровень структуры</a:t>
            </a:r>
            <a:endParaRPr b="0" lang="ru-RU" sz="1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6" marL="3024000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1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Седьмой уровень структуры</a:t>
            </a:r>
            <a:endParaRPr b="0" lang="ru-RU" sz="1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Vi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3780000"/>
            <a:ext cx="10080000" cy="189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162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dt" idx="4"/>
          </p:nvPr>
        </p:nvSpPr>
        <p:spPr>
          <a:xfrm>
            <a:off x="504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&lt;дата/время&gt;</a:t>
            </a:r>
            <a:endParaRPr b="0" lang="ru-RU" sz="14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ftr" idx="5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&lt;нижний колонтитул&gt;</a:t>
            </a:r>
            <a:endParaRPr b="0" lang="ru-RU" sz="14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Num" idx="6"/>
          </p:nvPr>
        </p:nvSpPr>
        <p:spPr>
          <a:xfrm>
            <a:off x="7236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6F1573DF-D72E-489B-9C4B-E66781966E9E}" type="slidenum">
              <a:rPr b="0" lang="ru-RU" sz="14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&lt;номер&gt;</a:t>
            </a:fld>
            <a:endParaRPr b="0" lang="ru-RU" sz="14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title"/>
          </p:nvPr>
        </p:nvSpPr>
        <p:spPr>
          <a:xfrm>
            <a:off x="504000" y="270000"/>
            <a:ext cx="9072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>
              <a:buNone/>
            </a:pPr>
            <a:r>
              <a:rPr b="0" lang="ru-RU" sz="60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текста заглавия щёлкните мышью</a:t>
            </a:r>
            <a:endParaRPr b="0" lang="ru-RU" sz="60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504000" y="3870000"/>
            <a:ext cx="9072000" cy="117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marL="432000" indent="-324000">
              <a:spcAft>
                <a:spcPts val="924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21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Для правки структуры щёлкните мышью</a:t>
            </a:r>
            <a:endParaRPr b="0" lang="ru-RU" sz="21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1" marL="864000" indent="-324000">
              <a:spcAft>
                <a:spcPts val="842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b="0" lang="ru-RU" sz="165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Второй уровень структуры</a:t>
            </a:r>
            <a:endParaRPr b="0" lang="ru-RU" sz="165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Третий уровень структуры</a:t>
            </a:r>
            <a:endParaRPr b="0" lang="ru-RU" sz="18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3" marL="1728000" indent="-216000">
              <a:spcAft>
                <a:spcPts val="422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b="0" lang="ru-RU" sz="1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Четвёртый уровень структуры</a:t>
            </a:r>
            <a:endParaRPr b="0" lang="ru-RU" sz="1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4" marL="2160000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1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Пятый уровень структуры</a:t>
            </a:r>
            <a:endParaRPr b="0" lang="ru-RU" sz="1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5" marL="2592000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1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Шестой уровень структуры</a:t>
            </a:r>
            <a:endParaRPr b="0" lang="ru-RU" sz="1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  <a:p>
            <a:pPr lvl="6" marL="3024000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ru-RU" sz="1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Седьмой уровень структуры</a:t>
            </a:r>
            <a:endParaRPr b="0" lang="ru-RU" sz="1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Vivi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"/>
          <p:cNvSpPr/>
          <p:nvPr/>
        </p:nvSpPr>
        <p:spPr>
          <a:xfrm flipV="1">
            <a:off x="0" y="0"/>
            <a:ext cx="10080000" cy="108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54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90000"/>
            <a:ext cx="9072000" cy="9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 fontScale="77500" lnSpcReduction="19999"/>
          </a:bodyPr>
          <a:p>
            <a:pPr indent="0">
              <a:buNone/>
            </a:pPr>
            <a:r>
              <a:rPr b="0" lang="ru-RU" sz="4500" strike="noStrike" u="none">
                <a:solidFill>
                  <a:srgbClr val="dbf5f9"/>
                </a:solidFill>
                <a:effectLst/>
                <a:uFillTx/>
                <a:latin typeface="Noto Sans"/>
              </a:rPr>
              <a:t>Для правки текста заглавия щёлкните мышью</a:t>
            </a:r>
            <a:endParaRPr b="0" lang="ru-RU" sz="4500" strike="noStrike" u="non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440000"/>
            <a:ext cx="9072000" cy="351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структуры щёлкните мышью</a:t>
            </a:r>
            <a:endParaRPr b="0" lang="ru-RU" sz="24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1" marL="864000" indent="-324000">
              <a:spcAft>
                <a:spcPts val="842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b="0" lang="ru-RU" sz="21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Второй уровень структуры</a:t>
            </a:r>
            <a:endParaRPr b="0" lang="ru-RU" sz="21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Третий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3" marL="1728000" indent="-216000">
              <a:spcAft>
                <a:spcPts val="422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Четвёртый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4" marL="2160000" indent="-216000">
              <a:spcAft>
                <a:spcPts val="210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Пятый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5" marL="2592000" indent="-216000">
              <a:spcAft>
                <a:spcPts val="210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Шестой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6" marL="3024000" indent="-216000">
              <a:spcAft>
                <a:spcPts val="210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Седьмой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504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&lt;дата/время&gt;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&lt;нижний колонтитул&gt;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7236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61D3E094-6E08-44F1-B78F-0A457935EA95}" type="slidenum"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&lt;номер&gt;</a:t>
            </a:fld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ivi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"/>
          <p:cNvSpPr/>
          <p:nvPr/>
        </p:nvSpPr>
        <p:spPr>
          <a:xfrm flipV="1">
            <a:off x="0" y="0"/>
            <a:ext cx="10080000" cy="18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54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70000"/>
            <a:ext cx="9072000" cy="9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77500" lnSpcReduction="19999"/>
          </a:bodyPr>
          <a:p>
            <a:pPr indent="0">
              <a:buNone/>
            </a:pPr>
            <a:r>
              <a:rPr b="0" lang="ru-RU" sz="45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текста заглавия щёлкните мышью</a:t>
            </a:r>
            <a:endParaRPr b="0" lang="ru-RU" sz="45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440000"/>
            <a:ext cx="9072000" cy="36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структуры щёлкните мышью</a:t>
            </a:r>
            <a:endParaRPr b="0" lang="ru-RU" sz="24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1" marL="864000" indent="-324000">
              <a:spcAft>
                <a:spcPts val="84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ru-RU" sz="21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Второй уровень структуры</a:t>
            </a:r>
            <a:endParaRPr b="0" lang="ru-RU" sz="21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Третий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3" marL="1728000" indent="-216000">
              <a:spcAft>
                <a:spcPts val="42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Четвёртый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4" marL="2160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Пятый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5" marL="2592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Шестой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6" marL="3024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Седьмой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dt" idx="10"/>
          </p:nvPr>
        </p:nvSpPr>
        <p:spPr>
          <a:xfrm>
            <a:off x="504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&lt;дата/время&gt;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ftr" idx="11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&lt;нижний колонтитул&gt;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22" name="PlaceHolder 5"/>
          <p:cNvSpPr>
            <a:spLocks noGrp="1"/>
          </p:cNvSpPr>
          <p:nvPr>
            <p:ph type="sldNum" idx="12"/>
          </p:nvPr>
        </p:nvSpPr>
        <p:spPr>
          <a:xfrm>
            <a:off x="7236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28016160-27C5-4E53-AB5B-1D7135AD8A5A}" type="slidenum"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&lt;номер&gt;</a:t>
            </a:fld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23" name=""/>
          <p:cNvSpPr/>
          <p:nvPr/>
        </p:nvSpPr>
        <p:spPr>
          <a:xfrm>
            <a:off x="0" y="5580000"/>
            <a:ext cx="10080000" cy="9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162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Vivi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"/>
          <p:cNvSpPr/>
          <p:nvPr/>
        </p:nvSpPr>
        <p:spPr>
          <a:xfrm flipV="1">
            <a:off x="0" y="0"/>
            <a:ext cx="10080000" cy="18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54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70000"/>
            <a:ext cx="9072000" cy="9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77500" lnSpcReduction="19999"/>
          </a:bodyPr>
          <a:p>
            <a:pPr indent="0">
              <a:buNone/>
            </a:pPr>
            <a:r>
              <a:rPr b="0" lang="ru-RU" sz="45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текста заглавия щёлкните мышью</a:t>
            </a:r>
            <a:endParaRPr b="0" lang="ru-RU" sz="45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440000"/>
            <a:ext cx="9072000" cy="36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структуры щёлкните мышью</a:t>
            </a:r>
            <a:endParaRPr b="0" lang="ru-RU" sz="24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1" marL="864000" indent="-324000">
              <a:spcAft>
                <a:spcPts val="84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ru-RU" sz="21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Второй уровень структуры</a:t>
            </a:r>
            <a:endParaRPr b="0" lang="ru-RU" sz="21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Третий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3" marL="1728000" indent="-216000">
              <a:spcAft>
                <a:spcPts val="42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Четвёртый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4" marL="2160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Пятый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5" marL="2592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Шестой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6" marL="3024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Седьмой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504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&lt;дата/время&gt;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&lt;нижний колонтитул&gt;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7236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0A653CC1-96B5-4FCA-805D-89D7A4BB3BB5}" type="slidenum"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&lt;номер&gt;</a:t>
            </a:fld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23" name=""/>
          <p:cNvSpPr/>
          <p:nvPr/>
        </p:nvSpPr>
        <p:spPr>
          <a:xfrm>
            <a:off x="0" y="5580000"/>
            <a:ext cx="10080000" cy="9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162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ivid2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"/>
          <p:cNvSpPr/>
          <p:nvPr/>
        </p:nvSpPr>
        <p:spPr>
          <a:xfrm flipV="1">
            <a:off x="0" y="0"/>
            <a:ext cx="10080000" cy="18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54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70000"/>
            <a:ext cx="9072000" cy="9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77500" lnSpcReduction="19999"/>
          </a:bodyPr>
          <a:p>
            <a:pPr indent="0">
              <a:buNone/>
            </a:pPr>
            <a:r>
              <a:rPr b="0" lang="ru-RU" sz="45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текста заглавия щёлкните мышью</a:t>
            </a:r>
            <a:endParaRPr b="0" lang="ru-RU" sz="45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440000"/>
            <a:ext cx="9072000" cy="36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структуры щёлкните мышью</a:t>
            </a:r>
            <a:endParaRPr b="0" lang="ru-RU" sz="24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1" marL="864000" indent="-324000">
              <a:spcAft>
                <a:spcPts val="84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ru-RU" sz="21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Второй уровень структуры</a:t>
            </a:r>
            <a:endParaRPr b="0" lang="ru-RU" sz="21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Третий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3" marL="1728000" indent="-216000">
              <a:spcAft>
                <a:spcPts val="42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Четвёртый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4" marL="2160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Пятый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5" marL="2592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Шестой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6" marL="3024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Седьмой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dt" idx="16"/>
          </p:nvPr>
        </p:nvSpPr>
        <p:spPr>
          <a:xfrm>
            <a:off x="504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&lt;дата/время&gt;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ftr" idx="17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&lt;нижний колонтитул&gt;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sldNum" idx="18"/>
          </p:nvPr>
        </p:nvSpPr>
        <p:spPr>
          <a:xfrm>
            <a:off x="7236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053EAAED-932D-450C-97CD-05046F5C0EDC}" type="slidenum"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&lt;номер&gt;</a:t>
            </a:fld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35" name=""/>
          <p:cNvSpPr/>
          <p:nvPr/>
        </p:nvSpPr>
        <p:spPr>
          <a:xfrm>
            <a:off x="0" y="5580000"/>
            <a:ext cx="10080000" cy="9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162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Vivid2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"/>
          <p:cNvSpPr/>
          <p:nvPr/>
        </p:nvSpPr>
        <p:spPr>
          <a:xfrm flipV="1">
            <a:off x="0" y="0"/>
            <a:ext cx="10080000" cy="18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54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70000"/>
            <a:ext cx="9072000" cy="9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77500" lnSpcReduction="19999"/>
          </a:bodyPr>
          <a:p>
            <a:pPr indent="0">
              <a:buNone/>
            </a:pPr>
            <a:r>
              <a:rPr b="0" lang="ru-RU" sz="45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текста заглавия щёлкните мышью</a:t>
            </a:r>
            <a:endParaRPr b="0" lang="ru-RU" sz="45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440000"/>
            <a:ext cx="9072000" cy="36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Для правки структуры щёлкните мышью</a:t>
            </a:r>
            <a:endParaRPr b="0" lang="ru-RU" sz="24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1" marL="864000" indent="-324000">
              <a:spcAft>
                <a:spcPts val="84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ru-RU" sz="21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Второй уровень структуры</a:t>
            </a:r>
            <a:endParaRPr b="0" lang="ru-RU" sz="21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Третий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3" marL="1728000" indent="-216000">
              <a:spcAft>
                <a:spcPts val="42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Четвёртый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4" marL="2160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Пятый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5" marL="2592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Шестой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lvl="6" marL="3024000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4617b"/>
                </a:solidFill>
                <a:effectLst/>
                <a:uFillTx/>
                <a:latin typeface="Noto Sans"/>
              </a:rPr>
              <a:t>Седьмой уровень структуры</a:t>
            </a:r>
            <a:endParaRPr b="0" lang="ru-RU" sz="1800" strike="noStrike" u="non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 idx="19"/>
          </p:nvPr>
        </p:nvSpPr>
        <p:spPr>
          <a:xfrm>
            <a:off x="504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&lt;дата/время&gt;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ftr" idx="20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&lt;нижний колонтитул&gt;</a:t>
            </a:r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sldNum" idx="21"/>
          </p:nvPr>
        </p:nvSpPr>
        <p:spPr>
          <a:xfrm>
            <a:off x="7236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F834A165-DBBC-41D0-B66D-CCEFF6A23254}" type="slidenum">
              <a:rPr b="0" lang="ru-RU" sz="1400" strike="noStrike" u="none">
                <a:solidFill>
                  <a:srgbClr val="484848"/>
                </a:solidFill>
                <a:effectLst/>
                <a:uFillTx/>
                <a:latin typeface="Noto Sans"/>
              </a:rPr>
              <a:t>&lt;номер&gt;</a:t>
            </a:fld>
            <a:endParaRPr b="0" lang="ru-RU" sz="1400" strike="noStrike" u="non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35" name=""/>
          <p:cNvSpPr/>
          <p:nvPr/>
        </p:nvSpPr>
        <p:spPr>
          <a:xfrm>
            <a:off x="0" y="5580000"/>
            <a:ext cx="10080000" cy="9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16200000" blurRad="0" rotWithShape="0">
              <a:srgbClr val="f491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36000" rIns="36000" tIns="36000" bIns="36000" anchor="ctr">
            <a:noAutofit/>
          </a:bodyPr>
          <a:p>
            <a:endParaRPr b="0" lang="ru-RU" sz="22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0" y="-960120"/>
            <a:ext cx="10080000" cy="672012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42" name=""/>
          <p:cNvSpPr txBox="1"/>
          <p:nvPr/>
        </p:nvSpPr>
        <p:spPr>
          <a:xfrm>
            <a:off x="720000" y="896040"/>
            <a:ext cx="8460000" cy="2703960"/>
          </a:xfrm>
          <a:prstGeom prst="rect">
            <a:avLst/>
          </a:prstGeom>
        </p:spPr>
        <p:txBody>
          <a:bodyPr wrap="none" lIns="94680" rIns="94680" tIns="51480" bIns="514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ru-RU" sz="2400" strike="noStrike" u="none">
                <a:ln w="19080">
                  <a:solidFill>
                    <a:srgbClr val="808080"/>
                  </a:solidFill>
                  <a:miter/>
                </a:ln>
                <a:solidFill>
                  <a:srgbClr val="ffffff"/>
                </a:solidFill>
                <a:uFillTx/>
                <a:latin typeface="Noto Sans"/>
                <a:ea typeface="MS Gothic"/>
              </a:rPr>
              <a:t>Тоталитаризм</a:t>
            </a:r>
            <a:endParaRPr b="1" lang="ru-RU" sz="2400" strike="noStrike" u="none">
              <a:ln w="19080">
                <a:solidFill>
                  <a:srgbClr val="808080"/>
                </a:solidFill>
                <a:miter/>
              </a:ln>
              <a:solidFill>
                <a:srgbClr val="ffffff"/>
              </a:solidFill>
              <a:uFillTx/>
              <a:latin typeface="Noto Sans"/>
              <a:ea typeface="MS Gothic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-540000" y="0"/>
            <a:ext cx="10799640" cy="5670000"/>
          </a:xfrm>
          <a:prstGeom prst="rect">
            <a:avLst/>
          </a:prstGeom>
          <a:noFill/>
          <a:ln w="18000"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-540000" y="0"/>
            <a:ext cx="10971360" cy="5760000"/>
          </a:xfrm>
          <a:prstGeom prst="rect">
            <a:avLst/>
          </a:prstGeom>
          <a:noFill/>
          <a:ln w="18000"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1080" y="-128520"/>
            <a:ext cx="10078920" cy="5888520"/>
          </a:xfrm>
          <a:prstGeom prst="rect">
            <a:avLst/>
          </a:prstGeom>
          <a:noFill/>
          <a:ln w="18000"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noFill/>
          <a:ln w="18000"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0" y="-89640"/>
            <a:ext cx="10079640" cy="566964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48" name=""/>
          <p:cNvSpPr txBox="1"/>
          <p:nvPr/>
        </p:nvSpPr>
        <p:spPr>
          <a:xfrm rot="21319800">
            <a:off x="118080" y="1183320"/>
            <a:ext cx="6171480" cy="3153960"/>
          </a:xfrm>
          <a:prstGeom prst="rect">
            <a:avLst/>
          </a:prstGeom>
        </p:spPr>
        <p:txBody>
          <a:bodyPr wrap="none" lIns="99720" rIns="99720" tIns="56520" bIns="5652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ru-RU" sz="2400" strike="noStrike" u="none">
                <a:ln cap="rnd" w="28800">
                  <a:solidFill>
                    <a:srgbClr val="ffffff"/>
                  </a:solidFill>
                  <a:round/>
                </a:ln>
                <a:gradFill rotWithShape="0">
                  <a:gsLst>
                    <a:gs pos="0">
                      <a:srgbClr val="333333"/>
                    </a:gs>
                    <a:gs pos="100000">
                      <a:srgbClr val="999999"/>
                    </a:gs>
                  </a:gsLst>
                  <a:lin ang="5400000"/>
                </a:gradFill>
                <a:effectLst>
                  <a:outerShdw dist="107932" dir="2700000" blurRad="0" rotWithShape="0">
                    <a:srgbClr val="dddddd"/>
                  </a:outerShdw>
                </a:effectLst>
                <a:uFillTx/>
                <a:latin typeface="Cambria"/>
                <a:ea typeface="MS Gothic"/>
              </a:rPr>
              <a:t>Спасибо</a:t>
            </a:r>
            <a:endParaRPr b="1" lang="ru-RU" sz="2400" strike="noStrike" u="none">
              <a:ln cap="rnd" w="28800">
                <a:solidFill>
                  <a:srgbClr val="ffffff"/>
                </a:solidFill>
                <a:round/>
              </a:ln>
              <a:gradFill rotWithShape="0">
                <a:gsLst>
                  <a:gs pos="0">
                    <a:srgbClr val="333333"/>
                  </a:gs>
                  <a:gs pos="100000">
                    <a:srgbClr val="999999"/>
                  </a:gs>
                </a:gsLst>
                <a:lin ang="5400000"/>
              </a:gradFill>
              <a:effectLst>
                <a:outerShdw dist="107932" dir="2700000" blurRad="0" rotWithShape="0">
                  <a:srgbClr val="dddddd"/>
                </a:outerShdw>
              </a:effectLst>
              <a:uFillTx/>
              <a:latin typeface="Cambria"/>
              <a:ea typeface="MS Gothic"/>
            </a:endParaRPr>
          </a:p>
          <a:p>
            <a:pPr>
              <a:lnSpc>
                <a:spcPct val="100000"/>
              </a:lnSpc>
            </a:pPr>
            <a:r>
              <a:rPr b="1" lang="ru-RU" sz="2400" strike="noStrike" u="none">
                <a:ln cap="rnd" w="28800">
                  <a:solidFill>
                    <a:srgbClr val="ffffff"/>
                  </a:solidFill>
                  <a:round/>
                </a:ln>
                <a:gradFill rotWithShape="0">
                  <a:gsLst>
                    <a:gs pos="0">
                      <a:srgbClr val="333333"/>
                    </a:gs>
                    <a:gs pos="100000">
                      <a:srgbClr val="999999"/>
                    </a:gs>
                  </a:gsLst>
                  <a:lin ang="5400000"/>
                </a:gradFill>
                <a:effectLst>
                  <a:outerShdw dist="107932" dir="2700000" blurRad="0" rotWithShape="0">
                    <a:srgbClr val="dddddd"/>
                  </a:outerShdw>
                </a:effectLst>
                <a:uFillTx/>
                <a:latin typeface="Cambria"/>
                <a:ea typeface="MS Gothic"/>
              </a:rPr>
              <a:t> за внимание!!!</a:t>
            </a:r>
            <a:endParaRPr b="1" lang="ru-RU" sz="2400" strike="noStrike" u="none">
              <a:ln cap="rnd" w="28800">
                <a:solidFill>
                  <a:srgbClr val="ffffff"/>
                </a:solidFill>
                <a:round/>
              </a:ln>
              <a:gradFill rotWithShape="0">
                <a:gsLst>
                  <a:gs pos="0">
                    <a:srgbClr val="333333"/>
                  </a:gs>
                  <a:gs pos="100000">
                    <a:srgbClr val="999999"/>
                  </a:gs>
                </a:gsLst>
                <a:lin ang="5400000"/>
              </a:gradFill>
              <a:effectLst>
                <a:outerShdw dist="107932" dir="2700000" blurRad="0" rotWithShape="0">
                  <a:srgbClr val="dddddd"/>
                </a:outerShdw>
              </a:effectLst>
              <a:uFillTx/>
              <a:latin typeface="Cambria"/>
              <a:ea typeface="MS Gothic"/>
            </a:endParaRPr>
          </a:p>
        </p:txBody>
      </p:sp>
    </p:spTree>
  </p:cSld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Application>LibreOffice/25.2.2.2$Windows_X86_64 LibreOffice_project/7370d4be9e3cf6031a51beef54ff3bda878e3fac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2025-05-20T02:43:58Z</dcterms:created>
  <dc:creator/>
  <dc:description>This work is licensed under a Creative Commons 0 License.
It makes use of the works of fsanchez.</dc:description>
  <dc:language>ru-RU</dc:language>
  <cp:lastModifiedBy/>
  <dcterms:modified xsi:type="dcterms:W3CDTF">2025-05-20T03:10:36Z</dcterms:modified>
  <cp:revision>2</cp:revision>
  <dc:subject/>
  <dc:title>Vivid</dc:title>
</cp:coreProperties>
</file>